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Noto Sans CJK KR Regular"/>
      <p:regular r:id="rId29"/>
    </p:embeddedFont>
    <p:embeddedFont>
      <p:font typeface="Noto Sans CJK KR Bold"/>
      <p:bold r:id="rId30"/>
    </p:embeddedFont>
    <p:embeddedFont>
      <p:font typeface="Noto Sans CJK KR Medium"/>
      <p:bold r:id="rId31"/>
    </p:embeddedFont>
    <p:embeddedFont>
      <p:font typeface="Noto Sans CJK KR Light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32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15" Target="../media/image58.png" Type="http://schemas.openxmlformats.org/officeDocument/2006/relationships/image"/><Relationship Id="rId16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0.png" Type="http://schemas.openxmlformats.org/officeDocument/2006/relationships/image"/><Relationship Id="rId7" Target="../media/image5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62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65.png" Type="http://schemas.openxmlformats.org/officeDocument/2006/relationships/image"/><Relationship Id="rId8" Target="../media/image14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14.png" Type="http://schemas.openxmlformats.org/officeDocument/2006/relationships/image"/><Relationship Id="rId13" Target="../media/image5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12" Target="../media/image87.png" Type="http://schemas.openxmlformats.org/officeDocument/2006/relationships/image"/><Relationship Id="rId13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11" Target="../media/image91.png" Type="http://schemas.openxmlformats.org/officeDocument/2006/relationships/image"/><Relationship Id="rId12" Target="../media/image92.png" Type="http://schemas.openxmlformats.org/officeDocument/2006/relationships/image"/><Relationship Id="rId13" Target="../media/image93.png" Type="http://schemas.openxmlformats.org/officeDocument/2006/relationships/image"/><Relationship Id="rId14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80.png" Type="http://schemas.openxmlformats.org/officeDocument/2006/relationships/image"/><Relationship Id="rId8" Target="../media/image88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94.png" Type="http://schemas.openxmlformats.org/officeDocument/2006/relationships/image"/><Relationship Id="rId8" Target="../media/image95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png" Type="http://schemas.openxmlformats.org/officeDocument/2006/relationships/image"/><Relationship Id="rId12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11" Target="../media/image105.png" Type="http://schemas.openxmlformats.org/officeDocument/2006/relationships/image"/><Relationship Id="rId12" Target="../media/image106.png" Type="http://schemas.openxmlformats.org/officeDocument/2006/relationships/image"/><Relationship Id="rId13" Target="../media/image107.png" Type="http://schemas.openxmlformats.org/officeDocument/2006/relationships/image"/><Relationship Id="rId14" Target="../media/image108.png" Type="http://schemas.openxmlformats.org/officeDocument/2006/relationships/image"/><Relationship Id="rId15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01.png" Type="http://schemas.openxmlformats.org/officeDocument/2006/relationships/image"/><Relationship Id="rId8" Target="../media/image102.pn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09.png" Type="http://schemas.openxmlformats.org/officeDocument/2006/relationships/image"/><Relationship Id="rId8" Target="../media/image110.pn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0.png" Type="http://schemas.openxmlformats.org/officeDocument/2006/relationships/image"/><Relationship Id="rId12" Target="../media/image26.png" Type="http://schemas.openxmlformats.org/officeDocument/2006/relationships/image"/><Relationship Id="rId13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37.png" Type="http://schemas.openxmlformats.org/officeDocument/2006/relationships/image"/><Relationship Id="rId8" Target="../media/image14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36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8200" y="685800"/>
            <a:ext cx="166243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14109700" y="8775700"/>
            <a:ext cx="2895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E8D2FF"/>
                </a:solidFill>
                <a:latin typeface="Noto Sans CJK KR Regular"/>
              </a:rPr>
              <a:t>www.miri_co.com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1300" y="3822700"/>
            <a:ext cx="581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 spc="-300">
                <a:solidFill>
                  <a:srgbClr val="E8D2FF"/>
                </a:solidFill>
                <a:ea typeface="Noto Sans CJK KR Regular"/>
              </a:rPr>
              <a:t>프로젝트</a:t>
            </a:r>
            <a:r>
              <a:rPr lang="en-US" sz="2800" b="false" i="false" u="none" strike="noStrike" spc="-300">
                <a:solidFill>
                  <a:srgbClr val="E8D2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300">
                <a:solidFill>
                  <a:srgbClr val="E8D2FF"/>
                </a:solidFill>
                <a:ea typeface="Noto Sans CJK KR Regular"/>
              </a:rPr>
              <a:t>명</a:t>
            </a:r>
            <a:r>
              <a:rPr lang="en-US" sz="2800" b="false" i="false" u="none" strike="noStrike" spc="-300">
                <a:solidFill>
                  <a:srgbClr val="E8D2FF"/>
                </a:solidFill>
                <a:latin typeface="Noto Sans CJK KR Regular"/>
              </a:rPr>
              <a:t> LECOTRIP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7000" y="1460500"/>
            <a:ext cx="9144000" cy="2133600"/>
          </a:xfrm>
          <a:prstGeom prst="rect">
            <a:avLst/>
          </a:prstGeom>
          <a:effectLst>
            <a:outerShdw dir="2700000" dist="41140" blurRad="0">
              <a:srgbClr val="000000">
                <a:alpha val="4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894DFD"/>
                </a:solidFill>
                <a:ea typeface="Noto Sans CJK KR Bold"/>
              </a:rPr>
              <a:t>화면구조</a:t>
            </a:r>
            <a:r>
              <a:rPr lang="en-US" sz="6500" b="false" i="false" u="none" strike="noStrike">
                <a:solidFill>
                  <a:srgbClr val="894DFD"/>
                </a:solidFill>
                <a:latin typeface="Noto Sans CJK KR Bold"/>
              </a:rPr>
              <a:t>(UI) /</a:t>
            </a:r>
          </a:p>
          <a:p>
            <a:pPr algn="l" lvl="0">
              <a:lnSpc>
                <a:spcPct val="99600"/>
              </a:lnSpc>
            </a:pPr>
            <a:r>
              <a:rPr lang="ko-KR" sz="6500" b="false" i="false" u="none" strike="noStrike">
                <a:solidFill>
                  <a:srgbClr val="894DFD"/>
                </a:solidFill>
                <a:ea typeface="Noto Sans CJK KR Bold"/>
              </a:rPr>
              <a:t>스토리보드</a:t>
            </a:r>
            <a:r>
              <a:rPr lang="en-US" sz="6500" b="false" i="false" u="none" strike="noStrike">
                <a:solidFill>
                  <a:srgbClr val="894DFD"/>
                </a:solidFill>
                <a:latin typeface="Noto Sans CJK KR Bold"/>
              </a:rPr>
              <a:t> </a:t>
            </a:r>
            <a:r>
              <a:rPr lang="ko-KR" sz="6500" b="false" i="false" u="none" strike="noStrike">
                <a:solidFill>
                  <a:srgbClr val="894DFD"/>
                </a:solidFill>
                <a:ea typeface="Noto Sans CJK KR Bold"/>
              </a:rPr>
              <a:t>설계</a:t>
            </a:r>
            <a:r>
              <a:rPr lang="en-US" sz="6500" b="false" i="false" u="none" strike="noStrike">
                <a:solidFill>
                  <a:srgbClr val="894DFD"/>
                </a:solidFill>
                <a:latin typeface="Noto Sans CJK KR Bold"/>
              </a:rPr>
              <a:t>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08100" y="7861300"/>
            <a:ext cx="30861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상세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02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64600" y="2171700"/>
            <a:ext cx="4902200" cy="6921500"/>
          </a:xfrm>
          <a:prstGeom prst="rect">
            <a:avLst/>
          </a:prstGeom>
          <a:effectLst>
            <a:outerShdw dir="2700000" dist="188569" blurRad="89773">
              <a:srgbClr val="000000">
                <a:alpha val="5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여행지에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필요한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상비약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네비게이션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일차의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계획으로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넘어갑니다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구글지도로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여행일정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경로를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목적지로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길찾기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어플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휴대폰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스마트워치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실행시킬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팝업창을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목적지의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사진을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목적지의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상세설명을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스크랩하고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스크랩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이전페이지로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채형찬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57400" y="952500"/>
            <a:ext cx="227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10800" y="2501900"/>
            <a:ext cx="457200" cy="16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0" y="2349500"/>
            <a:ext cx="825500" cy="152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71400" y="2514600"/>
            <a:ext cx="482600" cy="203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73000" y="4140200"/>
            <a:ext cx="3937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829800" y="4279900"/>
            <a:ext cx="3149600" cy="129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17100" y="5575300"/>
            <a:ext cx="3149600" cy="901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22000" y="8597900"/>
            <a:ext cx="381000" cy="127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303000" y="8597900"/>
            <a:ext cx="381000" cy="12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817100" y="2717800"/>
            <a:ext cx="3149600" cy="1384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96500" y="2425700"/>
            <a:ext cx="190500" cy="190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147300" y="2451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090400" y="2235200"/>
            <a:ext cx="190500" cy="190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153900" y="22606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839700" y="2425700"/>
            <a:ext cx="190500" cy="190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2903200" y="2451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28200" y="3365500"/>
            <a:ext cx="190500" cy="190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9791700" y="33909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15500" y="4229100"/>
            <a:ext cx="190500" cy="1905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9779000" y="42545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6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28200" y="5461000"/>
            <a:ext cx="190500" cy="1905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9791700" y="5499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7</a:t>
            </a:r>
          </a:p>
        </p:txBody>
      </p: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833100" y="8509000"/>
            <a:ext cx="190500" cy="1905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0883900" y="85344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8</a:t>
            </a:r>
          </a:p>
        </p:txBody>
      </p:sp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595100" y="8496300"/>
            <a:ext cx="190500" cy="1905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1645900" y="8521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9</a:t>
            </a:r>
          </a:p>
        </p:txBody>
      </p:sp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22200" y="4051300"/>
            <a:ext cx="190500" cy="190500"/>
          </a:xfrm>
          <a:prstGeom prst="rect">
            <a:avLst/>
          </a:prstGeom>
        </p:spPr>
      </p:pic>
      <p:sp>
        <p:nvSpPr>
          <p:cNvPr name="TextBox 50" id="50"/>
          <p:cNvSpPr txBox="true"/>
          <p:nvPr/>
        </p:nvSpPr>
        <p:spPr>
          <a:xfrm rot="0">
            <a:off x="12573000" y="4076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여행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스크랩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02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상세페이지에서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넘어옴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스크랩한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스크랩한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상세정보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리스트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10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개가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넘어가면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리스트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네비게이션으로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목록을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할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있습니다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고건우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스크랩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57400" y="952500"/>
            <a:ext cx="227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64300" y="2717800"/>
            <a:ext cx="9956800" cy="5232400"/>
          </a:xfrm>
          <a:prstGeom prst="rect">
            <a:avLst/>
          </a:prstGeom>
          <a:effectLst>
            <a:outerShdw dir="2700000" dist="201402" blurRad="102408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0" y="7327900"/>
            <a:ext cx="20574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05800" y="4140200"/>
            <a:ext cx="6286500" cy="2959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77300" y="4368800"/>
            <a:ext cx="190500" cy="190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8928100" y="44069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16900" y="4051300"/>
            <a:ext cx="190500" cy="190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267700" y="4076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12400" y="7239000"/>
            <a:ext cx="190500" cy="190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375900" y="72644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966200" y="4470400"/>
            <a:ext cx="49403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상세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03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스크랩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페이지에서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넘어옴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409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03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누르면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스크랩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수정페이지로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스크랩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삭제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스크랩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목록으로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채형찬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10800" y="2501900"/>
            <a:ext cx="457200" cy="165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192000" y="2349500"/>
            <a:ext cx="825500" cy="15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71400" y="2514600"/>
            <a:ext cx="482600" cy="20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64600" y="2019300"/>
            <a:ext cx="4902200" cy="6883400"/>
          </a:xfrm>
          <a:prstGeom prst="rect">
            <a:avLst/>
          </a:prstGeom>
          <a:effectLst>
            <a:outerShdw dir="2700000" dist="188340" blurRad="89555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58500" y="8407400"/>
            <a:ext cx="317500" cy="127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50600" y="8407400"/>
            <a:ext cx="317500" cy="127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68100" y="8407400"/>
            <a:ext cx="317500" cy="127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31500" y="8267700"/>
            <a:ext cx="190500" cy="190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782300" y="8305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734800" y="8267700"/>
            <a:ext cx="190500" cy="190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785600" y="8305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26800" y="8496300"/>
            <a:ext cx="190500" cy="190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1290300" y="8521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기기선택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팝업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02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상세페이지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길찾기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버튼에서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넘어옴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목적지를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스마트워치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길찾기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어플로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목적지를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스마트폰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길찾기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어플로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닫기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이형구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기기선택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57400" y="952500"/>
            <a:ext cx="227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93100" y="3492500"/>
            <a:ext cx="6172200" cy="3556000"/>
          </a:xfrm>
          <a:prstGeom prst="rect">
            <a:avLst/>
          </a:prstGeom>
          <a:effectLst>
            <a:outerShdw dir="2700000" dist="136981" blurRad="47372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20200" y="4356100"/>
            <a:ext cx="190500" cy="190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283700" y="43942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49100" y="4356100"/>
            <a:ext cx="190500" cy="190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899900" y="43942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42600" y="6235700"/>
            <a:ext cx="190500" cy="190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693400" y="6273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09100" y="4457700"/>
            <a:ext cx="1498600" cy="1422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38000" y="4445000"/>
            <a:ext cx="1498600" cy="1422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69600" y="6350000"/>
            <a:ext cx="11557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04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등록을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인증페이지로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닫기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이형구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상비약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121400" y="1320800"/>
          <a:ext cx="7962900" cy="3429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42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상비약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팝업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03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처방전을</a:t>
                      </a:r>
                      <a:r>
                        <a:rPr lang="en-US" sz="11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등록하면</a:t>
                      </a:r>
                      <a:r>
                        <a:rPr lang="en-US" sz="11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비교하여</a:t>
                      </a:r>
                      <a:r>
                        <a:rPr lang="en-US" sz="11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상비약을</a:t>
                      </a:r>
                      <a:r>
                        <a:rPr lang="en-US" sz="11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추천함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99300" y="2540000"/>
            <a:ext cx="4508500" cy="4521200"/>
          </a:xfrm>
          <a:prstGeom prst="rect">
            <a:avLst/>
          </a:prstGeom>
          <a:effectLst>
            <a:outerShdw dir="2700000" dist="173531" blurRad="76025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74400" y="4318000"/>
            <a:ext cx="4457700" cy="4470400"/>
          </a:xfrm>
          <a:prstGeom prst="rect">
            <a:avLst/>
          </a:prstGeom>
          <a:effectLst>
            <a:outerShdw dir="2700000" dist="171333" blurRad="74111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26500" y="5029200"/>
            <a:ext cx="1181100" cy="40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04300" y="6438900"/>
            <a:ext cx="825500" cy="45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14300" y="8178800"/>
            <a:ext cx="825500" cy="457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24900" y="4953000"/>
            <a:ext cx="190500" cy="190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8788400" y="4991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915400" y="6362700"/>
            <a:ext cx="190500" cy="190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966200" y="6400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25400" y="8089900"/>
            <a:ext cx="190500" cy="190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776200" y="81153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로그인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04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32700" y="2209800"/>
            <a:ext cx="6896100" cy="6642100"/>
          </a:xfrm>
          <a:prstGeom prst="rect">
            <a:avLst/>
          </a:prstGeom>
          <a:effectLst>
            <a:outerShdw dir="2700000" dist="255530" blurRad="164849">
              <a:srgbClr val="000000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39300" y="5740400"/>
            <a:ext cx="23114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63400" y="5854700"/>
            <a:ext cx="596900" cy="73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90200" y="6591300"/>
            <a:ext cx="12446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66500" y="6781800"/>
            <a:ext cx="4191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31400" y="7289800"/>
            <a:ext cx="2324100" cy="50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04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550400" y="5651500"/>
            <a:ext cx="190500" cy="190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601200" y="56769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458700" y="5740400"/>
            <a:ext cx="190500" cy="190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522200" y="5765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363200" y="6591300"/>
            <a:ext cx="190500" cy="190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426700" y="66294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722100" y="6692900"/>
            <a:ext cx="190500" cy="190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772900" y="67310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06100" y="7188200"/>
            <a:ext cx="190500" cy="190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756900" y="72263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  <p:graphicFrame>
        <p:nvGraphicFramePr>
          <p:cNvPr name="Table 30" id="30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로그인정보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입력창입니다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로그인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아이디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비밀번호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찾기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회원가입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SNS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로그인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카카오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네이버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31" id="31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채형찬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로그인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2" id="3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회원가입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04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04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회원가입에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필요한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아이디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중복을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닉네임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중복을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회원가입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회원가입을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취소하는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이형구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회원가입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07300" y="2222500"/>
            <a:ext cx="6743700" cy="6400800"/>
          </a:xfrm>
          <a:prstGeom prst="rect">
            <a:avLst/>
          </a:prstGeom>
          <a:effectLst>
            <a:outerShdw dir="2700000" dist="246129" blurRad="152943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40800" y="3771900"/>
            <a:ext cx="2311400" cy="312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18800" y="3949700"/>
            <a:ext cx="508000" cy="22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18800" y="5308600"/>
            <a:ext cx="508000" cy="228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94800" y="6959600"/>
            <a:ext cx="927100" cy="279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21900" y="6959600"/>
            <a:ext cx="622300" cy="279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51900" y="3708400"/>
            <a:ext cx="190500" cy="190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902700" y="3733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17200" y="3822700"/>
            <a:ext cx="190500" cy="190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680700" y="3860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91800" y="5232400"/>
            <a:ext cx="190500" cy="190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655300" y="52705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67800" y="6908800"/>
            <a:ext cx="190500" cy="190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9131300" y="69342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17200" y="7150100"/>
            <a:ext cx="190500" cy="190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680700" y="71755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회원정보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변경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04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04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프로필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변경하는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칸입니다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닉네임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중복을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수정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이전페이지로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돌아가는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탈퇴버튼입니다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이형구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회원정보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변경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45400" y="2222500"/>
            <a:ext cx="6705600" cy="6400800"/>
          </a:xfrm>
          <a:prstGeom prst="rect">
            <a:avLst/>
          </a:prstGeom>
          <a:effectLst>
            <a:outerShdw dir="2700000" dist="246129" blurRad="152943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26600" y="4584700"/>
            <a:ext cx="2832100" cy="2146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49100" y="5029200"/>
            <a:ext cx="508000" cy="22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12400" y="7023100"/>
            <a:ext cx="1270000" cy="24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12400" y="6743700"/>
            <a:ext cx="558800" cy="279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71200" y="6743700"/>
            <a:ext cx="711200" cy="279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37700" y="4483100"/>
            <a:ext cx="190500" cy="190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601200" y="45212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10800" y="6680200"/>
            <a:ext cx="190500" cy="190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274300" y="67056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518900" y="6629400"/>
            <a:ext cx="190500" cy="190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569700" y="6654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82300" y="7200900"/>
            <a:ext cx="190500" cy="190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833100" y="72263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747500" y="4927600"/>
            <a:ext cx="190500" cy="190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1811000" y="49530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04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아이디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찾기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칸입니다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아이디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찾기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누르면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팝업창으로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아이디를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알려줍니다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비밀번호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찾기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칸입니다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이메일을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발송해서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인증번호를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확인할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있습니다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비밀번호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찾기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누르면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회원정보페이지로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이전페이지로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이형구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아이디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비밀번호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찾기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16900" y="3086100"/>
            <a:ext cx="5080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58100" y="2235200"/>
            <a:ext cx="6604000" cy="6388100"/>
          </a:xfrm>
          <a:prstGeom prst="rect">
            <a:avLst/>
          </a:prstGeom>
          <a:effectLst>
            <a:outerShdw dir="2700000" dist="245841" blurRad="152585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42400" y="3797300"/>
            <a:ext cx="2197100" cy="97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44000" y="5461000"/>
            <a:ext cx="2133600" cy="1346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15500" y="4813300"/>
            <a:ext cx="7747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80700" y="6045200"/>
            <a:ext cx="533400" cy="266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96400" y="6832600"/>
            <a:ext cx="7747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60000" y="6832600"/>
            <a:ext cx="647700" cy="292100"/>
          </a:xfrm>
          <a:prstGeom prst="rect">
            <a:avLst/>
          </a:prstGeom>
        </p:spPr>
      </p:pic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아이디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/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비밀번호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찾기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03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13900" y="4686300"/>
            <a:ext cx="190500" cy="190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664700" y="4711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029700" y="5334000"/>
            <a:ext cx="190500" cy="190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9080500" y="53594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94800" y="6731000"/>
            <a:ext cx="190500" cy="190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258300" y="67564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91800" y="5943600"/>
            <a:ext cx="190500" cy="190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0642600" y="5981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680700" y="6718300"/>
            <a:ext cx="190500" cy="190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0744200" y="6743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6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953500" y="3708400"/>
            <a:ext cx="190500" cy="1905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9017000" y="3733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04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팝업창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닫기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이형구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아이디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찾기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아이디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찾기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팝업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03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아이디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/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비밀번호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찾기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페이지에서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넘어옴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99400" y="3340100"/>
            <a:ext cx="6172200" cy="3429000"/>
          </a:xfrm>
          <a:prstGeom prst="rect">
            <a:avLst/>
          </a:prstGeom>
          <a:effectLst>
            <a:outerShdw dir="2700000" dist="131885" blurRad="43913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99700" y="5943600"/>
            <a:ext cx="1181100" cy="520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98100" y="5854700"/>
            <a:ext cx="190500" cy="190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261600" y="5880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메인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01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parallax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채형찬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메인화면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77300" y="2133600"/>
            <a:ext cx="4889500" cy="6832600"/>
          </a:xfrm>
          <a:prstGeom prst="rect">
            <a:avLst/>
          </a:prstGeom>
          <a:effectLst>
            <a:outerShdw dir="2700000" dist="188188" blurRad="89410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00" y="2171700"/>
            <a:ext cx="7366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28200" y="5054600"/>
            <a:ext cx="3187700" cy="278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76200" y="2159000"/>
            <a:ext cx="8890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77300" y="2120900"/>
            <a:ext cx="4889500" cy="290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99700" y="8077200"/>
            <a:ext cx="10033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41100" y="8077200"/>
            <a:ext cx="10033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312400" y="8597900"/>
            <a:ext cx="2019300" cy="292100"/>
          </a:xfrm>
          <a:prstGeom prst="rect">
            <a:avLst/>
          </a:prstGeom>
        </p:spPr>
      </p:pic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로고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메인페이지로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노란색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좌측으로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메뉴가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나타납니다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스크롤하게되면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parallax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적용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되어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표현됩니다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이미지에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마우스를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올리면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반투명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검은색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필름이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쓰여지며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표현됩니다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여행조건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풋터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: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닉네임의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깃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벨로그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로고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해당닉네임의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깃과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벨로그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9" id="19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48200" y="97409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63000" y="2044700"/>
            <a:ext cx="190500" cy="190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826500" y="2082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661900" y="2032000"/>
            <a:ext cx="190500" cy="190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2725400" y="2070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75700" y="3365500"/>
            <a:ext cx="190500" cy="190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8839200" y="33909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13900" y="5461000"/>
            <a:ext cx="190500" cy="190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9677400" y="54864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10800" y="7988300"/>
            <a:ext cx="190500" cy="190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0261600" y="8013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192000" y="7988300"/>
            <a:ext cx="190500" cy="1905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2242800" y="80264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6</a:t>
            </a:r>
          </a:p>
        </p:txBody>
      </p:sp>
      <p:grpSp>
        <p:nvGrpSpPr>
          <p:cNvPr name="Group 41" id="41"/>
          <p:cNvGrpSpPr/>
          <p:nvPr/>
        </p:nvGrpSpPr>
        <p:grpSpPr>
          <a:xfrm>
            <a:off x="2147483647" y="2147483647"/>
            <a:ext cx="2117940900" cy="21179409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36200" y="8534400"/>
            <a:ext cx="165100" cy="1651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0274300" y="8547100"/>
            <a:ext cx="635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00" b="false" i="false" u="none" strike="noStrike">
                <a:solidFill>
                  <a:srgbClr val="FFFFFF"/>
                </a:solidFill>
                <a:latin typeface="Noto Sans CJK KR Regular"/>
              </a:rPr>
              <a:t>7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처방전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상세조회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02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처방받은약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페이지에서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넘어옴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진료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내역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업데이트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지난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1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년간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처방받은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내역을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누르면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처방받은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리스트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10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넘어가면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리스트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네비게이션으로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할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있습니다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고건우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57400" y="952500"/>
            <a:ext cx="227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27800" y="2743200"/>
            <a:ext cx="9956800" cy="5207000"/>
          </a:xfrm>
          <a:prstGeom prst="rect">
            <a:avLst/>
          </a:prstGeom>
          <a:effectLst>
            <a:outerShdw dir="2700000" dist="200452" blurRad="101443">
              <a:srgbClr val="000000">
                <a:alpha val="50000"/>
              </a:srgbClr>
            </a:outerShdw>
          </a:effectLst>
        </p:spPr>
      </p:pic>
      <p:sp>
        <p:nvSpPr>
          <p:cNvPr name="TextBox 15" id="15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92200" y="4051300"/>
            <a:ext cx="876300" cy="33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90200" y="7378700"/>
            <a:ext cx="2006600" cy="266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94700" y="4394200"/>
            <a:ext cx="6261100" cy="2768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88500" y="4673600"/>
            <a:ext cx="4457700" cy="330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703300" y="4000500"/>
            <a:ext cx="190500" cy="190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754100" y="40386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388600" y="7277100"/>
            <a:ext cx="190500" cy="190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452100" y="73152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31200" y="4330700"/>
            <a:ext cx="190500" cy="190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382000" y="4368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99600" y="4572000"/>
            <a:ext cx="190500" cy="190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550400" y="4610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본인인증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처방전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업데이트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페이지에서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넘어옴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채형찬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내가먹는약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API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본인인증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99400" y="2197100"/>
            <a:ext cx="6172200" cy="6642100"/>
          </a:xfrm>
          <a:prstGeom prst="rect">
            <a:avLst/>
          </a:prstGeom>
          <a:effectLst>
            <a:outerShdw dir="2700000" dist="237392" blurRad="142278">
              <a:srgbClr val="000000">
                <a:alpha val="5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917700" y="3340100"/>
            <a:ext cx="32385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36200" y="3568700"/>
            <a:ext cx="1549400" cy="147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36200" y="5143500"/>
            <a:ext cx="15113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21900" y="6032500"/>
            <a:ext cx="876300" cy="52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주민번호와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이름을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입력하면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자동으로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2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번이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통신사와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전화번호를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입력하면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3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번이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나타남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보안문자를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보안문자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새로고침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보안문자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2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번의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전화번호로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SMS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문자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발송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6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번이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나타남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SMS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문자로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발송된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인증번호를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칸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번에서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받은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인증번호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인증확인을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누르면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내가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처방받은약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목록으로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85500" y="6032500"/>
            <a:ext cx="723900" cy="520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66400" y="6642100"/>
            <a:ext cx="444500" cy="317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36200" y="7086600"/>
            <a:ext cx="8509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74400" y="7353300"/>
            <a:ext cx="609600" cy="368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98200" y="6642100"/>
            <a:ext cx="444500" cy="317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21900" y="3467100"/>
            <a:ext cx="190500" cy="190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185400" y="34925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20300" y="5930900"/>
            <a:ext cx="190500" cy="190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071100" y="59690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09200" y="5054600"/>
            <a:ext cx="190500" cy="190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160000" y="50800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95100" y="5930900"/>
            <a:ext cx="190500" cy="190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1658600" y="59690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77500" y="6553200"/>
            <a:ext cx="190500" cy="1905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0528300" y="65786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341100" y="6553200"/>
            <a:ext cx="190500" cy="1905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1391900" y="65786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6</a:t>
            </a:r>
          </a:p>
        </p:txBody>
      </p: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34600" y="6959600"/>
            <a:ext cx="190500" cy="1905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0198100" y="69850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7</a:t>
            </a:r>
          </a:p>
        </p:txBody>
      </p:sp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95100" y="7239000"/>
            <a:ext cx="190500" cy="1905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1658600" y="7277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8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처방전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상세조회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02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처방받은약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페이지에서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넘어옴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처방전의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조제일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처방기관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조제기관의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정보를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처방받은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약품의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목록으로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돌아가는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고건우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처방전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57400" y="952500"/>
            <a:ext cx="227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38900" y="2705100"/>
            <a:ext cx="9956800" cy="5207000"/>
          </a:xfrm>
          <a:prstGeom prst="rect">
            <a:avLst/>
          </a:prstGeom>
          <a:effectLst>
            <a:outerShdw dir="2700000" dist="200452" blurRad="101443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04200" y="3949700"/>
            <a:ext cx="64389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99800" y="7289800"/>
            <a:ext cx="6223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04200" y="4432300"/>
            <a:ext cx="6438900" cy="2768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89900" y="5461000"/>
            <a:ext cx="190500" cy="190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140700" y="54864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02600" y="3860800"/>
            <a:ext cx="190500" cy="190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8153400" y="38862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85500" y="7251700"/>
            <a:ext cx="190500" cy="190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1036300" y="7277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2600" y="469900"/>
            <a:ext cx="17310100" cy="9347200"/>
          </a:xfrm>
          <a:prstGeom prst="rect">
            <a:avLst/>
          </a:prstGeom>
          <a:effectLst>
            <a:outerShdw dir="2700000" dist="53891" blurRad="244406">
              <a:srgbClr val="000000">
                <a:alpha val="29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6057900" y="5549900"/>
            <a:ext cx="6464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 spc="-300">
                <a:solidFill>
                  <a:srgbClr val="E8D2FF"/>
                </a:solidFill>
                <a:ea typeface="Noto Sans CJK KR Regular"/>
              </a:rPr>
              <a:t>감사합니다</a:t>
            </a:r>
            <a:r>
              <a:rPr lang="en-US" sz="3100" b="false" i="false" u="none" strike="noStrike" spc="-300">
                <a:solidFill>
                  <a:srgbClr val="E8D2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03700" y="4241800"/>
            <a:ext cx="10172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false" i="false" u="none" strike="noStrike">
                <a:solidFill>
                  <a:srgbClr val="FFFFFF"/>
                </a:solidFill>
                <a:latin typeface="Noto Sans CJK KR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여행지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입력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가고싶은여행지가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있는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노지혜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17700" y="3340100"/>
            <a:ext cx="32385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57900" y="2019300"/>
            <a:ext cx="6172200" cy="4521200"/>
          </a:xfrm>
          <a:prstGeom prst="rect">
            <a:avLst/>
          </a:prstGeom>
          <a:effectLst>
            <a:outerShdw dir="2700000" dist="173741" blurRad="76210">
              <a:srgbClr val="000000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0" y="4292600"/>
            <a:ext cx="6172200" cy="4521200"/>
          </a:xfrm>
          <a:prstGeom prst="rect">
            <a:avLst/>
          </a:prstGeom>
          <a:effectLst>
            <a:outerShdw dir="2700000" dist="173741" blurRad="76210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39000" y="3479800"/>
            <a:ext cx="3924300" cy="2654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78800" y="2489200"/>
            <a:ext cx="19050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50300" y="6146800"/>
            <a:ext cx="406400" cy="21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411200" y="5448300"/>
            <a:ext cx="1727200" cy="863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0" y="6146800"/>
            <a:ext cx="406400" cy="215900"/>
          </a:xfrm>
          <a:prstGeom prst="rect">
            <a:avLst/>
          </a:prstGeom>
        </p:spPr>
      </p:pic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진행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과정에서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위치를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나타냅니다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여행지를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입력하거나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지도에서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다음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뒤로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메인페이지로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자동완성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77200" y="2374900"/>
            <a:ext cx="190500" cy="190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8140700" y="24003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636000" y="6248400"/>
            <a:ext cx="190500" cy="190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686800" y="62865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50100" y="3365500"/>
            <a:ext cx="190500" cy="190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200900" y="33909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448800" y="6045200"/>
            <a:ext cx="190500" cy="190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9499600" y="60706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09600" y="5346700"/>
            <a:ext cx="190500" cy="1905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3373100" y="5384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여행조건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입력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가고싶은여행지가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없는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노지혜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17700" y="3340100"/>
            <a:ext cx="32385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진행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과정에서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위치를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나타냅니다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조건을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입력하거나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다음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뒤로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메인페이지로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목적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여행스타일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배경과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글자색이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변경됩니다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94400" y="2730500"/>
            <a:ext cx="6578600" cy="3175000"/>
          </a:xfrm>
          <a:prstGeom prst="rect">
            <a:avLst/>
          </a:prstGeom>
          <a:effectLst>
            <a:outerShdw dir="2700000" dist="122143" blurRad="37665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66400" y="5549900"/>
            <a:ext cx="6578600" cy="3187700"/>
          </a:xfrm>
          <a:prstGeom prst="rect">
            <a:avLst/>
          </a:prstGeom>
          <a:effectLst>
            <a:outerShdw dir="2700000" dist="122618" blurRad="37959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34200" y="3924300"/>
            <a:ext cx="4508500" cy="154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16900" y="3238500"/>
            <a:ext cx="2133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77300" y="5499100"/>
            <a:ext cx="406400" cy="215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96400" y="5499100"/>
            <a:ext cx="406400" cy="215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7239000"/>
            <a:ext cx="4508500" cy="1041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28000" y="3149600"/>
            <a:ext cx="190500" cy="190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8178800" y="31750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775700" y="5410200"/>
            <a:ext cx="190500" cy="190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826500" y="54356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883400" y="3860800"/>
            <a:ext cx="190500" cy="190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6934200" y="38862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13900" y="5626100"/>
            <a:ext cx="190500" cy="190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9664700" y="56515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544300" y="7137400"/>
            <a:ext cx="190500" cy="1905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1607800" y="71755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여행조건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입력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노지혜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17700" y="3340100"/>
            <a:ext cx="32385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965200" y="4051300"/>
          <a:ext cx="4457700" cy="50927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각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도시의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나타냅니다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받을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도시를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최초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추천받은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3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개의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도시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원하는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도시가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없을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경우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더보기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버튼을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클릭하여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추가로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3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개의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도시를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추천받을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0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있습니다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다음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뒤로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여행조건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67700" y="2311400"/>
            <a:ext cx="6172200" cy="5664200"/>
          </a:xfrm>
          <a:prstGeom prst="rect">
            <a:avLst/>
          </a:prstGeom>
          <a:effectLst>
            <a:outerShdw dir="2700000" dist="217795" blurRad="119757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09100" y="3479800"/>
            <a:ext cx="4114800" cy="3149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20200" y="3390900"/>
            <a:ext cx="190500" cy="190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283700" y="34163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44100" y="3378200"/>
            <a:ext cx="190500" cy="190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007600" y="34163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56900" y="7581900"/>
            <a:ext cx="406400" cy="21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63300" y="7581900"/>
            <a:ext cx="406400" cy="215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69700" y="7581900"/>
            <a:ext cx="406400" cy="215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68000" y="7480300"/>
            <a:ext cx="190500" cy="190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718800" y="7505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12500" y="7480300"/>
            <a:ext cx="190500" cy="190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1163300" y="7505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06200" y="7467600"/>
            <a:ext cx="190500" cy="190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1557000" y="7505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관광지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/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음식점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선택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노지혜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17700" y="3340100"/>
            <a:ext cx="32385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965200" y="4051300"/>
          <a:ext cx="4457700" cy="50927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버튼을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클릭하여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각각에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해당하는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목록을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조회합니다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원하는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음식점이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없을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경우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직접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추가할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있습니다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목록이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조회되며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일정에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추가하고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싶은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장소를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선택합니다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아이콘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설명이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오른쪽에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표시됩니다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지도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설명이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표시됩니다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다음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확정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뒤로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54800" y="2514600"/>
            <a:ext cx="8839200" cy="5930900"/>
          </a:xfrm>
          <a:prstGeom prst="rect">
            <a:avLst/>
          </a:prstGeom>
          <a:effectLst>
            <a:outerShdw dir="2700000" dist="228125" blurRad="131386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25100" y="4241800"/>
            <a:ext cx="3632200" cy="358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528300" y="7899400"/>
            <a:ext cx="5461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74400" y="7899400"/>
            <a:ext cx="546100" cy="25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42300" y="4572000"/>
            <a:ext cx="1905000" cy="322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029700" y="4572000"/>
            <a:ext cx="165100" cy="3162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80400" y="4241800"/>
            <a:ext cx="13208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01200" y="4241800"/>
            <a:ext cx="558800" cy="292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53400" y="4152900"/>
            <a:ext cx="215900" cy="215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8216900" y="41783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12300" y="4165600"/>
            <a:ext cx="215900" cy="215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575800" y="41910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28000" y="4457700"/>
            <a:ext cx="215900" cy="2159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8191500" y="44958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90000" y="4483100"/>
            <a:ext cx="215900" cy="2159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8966200" y="45212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61600" y="4127500"/>
            <a:ext cx="215900" cy="2159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0325100" y="41656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5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52100" y="7772400"/>
            <a:ext cx="215900" cy="2159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0515600" y="78105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6</a:t>
            </a:r>
          </a:p>
        </p:txBody>
      </p: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23600" y="7772400"/>
            <a:ext cx="215900" cy="2159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1087100" y="77978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관광지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/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음식점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추가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팝업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02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관광지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/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음식점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추가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버튼에서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넘어옴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검색창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검색한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결과를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구글맵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API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통해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위치를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추가하는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닫기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이형구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추가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57400" y="952500"/>
            <a:ext cx="227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24800" y="2514600"/>
            <a:ext cx="6159500" cy="6172200"/>
          </a:xfrm>
          <a:prstGeom prst="rect">
            <a:avLst/>
          </a:prstGeom>
          <a:effectLst>
            <a:outerShdw dir="2700000" dist="236832" blurRad="141607">
              <a:srgbClr val="000000">
                <a:alpha val="50000"/>
              </a:srgbClr>
            </a:outerShdw>
          </a:effectLst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67900" y="7759700"/>
            <a:ext cx="190500" cy="190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918700" y="7785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67900" y="3429000"/>
            <a:ext cx="1981200" cy="342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24900" y="3848100"/>
            <a:ext cx="4597400" cy="3505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18700" y="7848600"/>
            <a:ext cx="901700" cy="469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71200" y="7848600"/>
            <a:ext cx="901700" cy="4699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79000" y="3365500"/>
            <a:ext cx="190500" cy="190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829800" y="33909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23300" y="3771900"/>
            <a:ext cx="190500" cy="190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686800" y="37973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69600" y="7759700"/>
            <a:ext cx="190500" cy="190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0820400" y="77851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확정페이지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-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일정을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확정하고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수정할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수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있음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노지혜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확정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17700" y="3340100"/>
            <a:ext cx="32385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1200" y="952500"/>
            <a:ext cx="24257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965200" y="4051300"/>
          <a:ext cx="4457700" cy="50927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일차별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일정이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조회되며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각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일정은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마우스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드래그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&amp;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드롭으로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이동이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가능합니다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내부의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영역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장소에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설명이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팝업으로</a:t>
                      </a: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1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열립니다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다음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뒤로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클릭시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관광지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음식점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선택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이동합니다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89800" y="2197100"/>
            <a:ext cx="7467600" cy="6756400"/>
          </a:xfrm>
          <a:prstGeom prst="rect">
            <a:avLst/>
          </a:prstGeom>
          <a:effectLst>
            <a:outerShdw dir="2700000" dist="260057" blurRad="170743">
              <a:srgbClr val="000000">
                <a:alpha val="5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77300" y="3606800"/>
            <a:ext cx="4889500" cy="476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515600" y="8509000"/>
            <a:ext cx="482600" cy="228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07900" y="4597400"/>
            <a:ext cx="673100" cy="1892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010900" y="8509000"/>
            <a:ext cx="469900" cy="228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50300" y="3530600"/>
            <a:ext cx="215900" cy="215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813800" y="35687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68200" y="4521200"/>
            <a:ext cx="215900" cy="215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344400" y="45466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26700" y="8394700"/>
            <a:ext cx="215900" cy="2159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502900" y="84201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96600" y="8382000"/>
            <a:ext cx="215900" cy="2159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972800" y="8420100"/>
            <a:ext cx="889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96900"/>
            <a:ext cx="17043400" cy="8902700"/>
          </a:xfrm>
          <a:prstGeom prst="rect">
            <a:avLst/>
          </a:prstGeom>
          <a:effectLst>
            <a:outerShdw dir="2700000" dist="68494" blurRad="296108">
              <a:srgbClr val="000000">
                <a:alpha val="29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596900"/>
            <a:ext cx="5130800" cy="890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675100" y="10198100"/>
            <a:ext cx="965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62100" y="1016000"/>
            <a:ext cx="3086100" cy="9271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121400" y="1320800"/>
          <a:ext cx="7962900" cy="317500"/>
        </p:xfrm>
        <a:graphic>
          <a:graphicData uri="http://schemas.openxmlformats.org/drawingml/2006/table">
            <a:tbl>
              <a:tblPr/>
              <a:tblGrid>
                <a:gridCol w="723900"/>
                <a:gridCol w="1930400"/>
                <a:gridCol w="711200"/>
                <a:gridCol w="1079500"/>
                <a:gridCol w="774700"/>
                <a:gridCol w="27432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장소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상세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정보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팝업</a:t>
                      </a:r>
                      <a:r>
                        <a:rPr lang="en-US" sz="1200" b="false" i="false" u="none" strike="noStrike">
                          <a:solidFill>
                            <a:srgbClr val="00000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000000"/>
                          </a:solidFill>
                          <a:ea typeface="Noto Sans CJK KR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화면번호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02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특이사항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확정페이지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일정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선택시</a:t>
                      </a:r>
                      <a:r>
                        <a:rPr lang="en-US" sz="12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넘어옴</a:t>
                      </a:r>
                      <a:endParaRPr lang="en-US" sz="1100"/>
                    </a:p>
                  </a:txBody>
                  <a:tcPr anchor="ctr" marL="19050" marT="19050" marR="19050" marB="19050">
                    <a:lnL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5240000" y="9702800"/>
            <a:ext cx="1701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200" b="false" i="false" u="none" strike="noStrike">
                <a:solidFill>
                  <a:srgbClr val="0E2057"/>
                </a:solidFill>
                <a:ea typeface="Noto Sans CJK KR Medium"/>
              </a:rPr>
              <a:t>스토리보드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48200" y="9728200"/>
            <a:ext cx="215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E2057"/>
                </a:solidFill>
                <a:latin typeface="Noto Sans CJK KR Light"/>
              </a:rPr>
              <a:t>02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65200" y="4051300"/>
          <a:ext cx="4457700" cy="5003800"/>
        </p:xfrm>
        <a:graphic>
          <a:graphicData uri="http://schemas.openxmlformats.org/drawingml/2006/table">
            <a:tbl>
              <a:tblPr/>
              <a:tblGrid>
                <a:gridCol w="749300"/>
                <a:gridCol w="37084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지도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정보를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사진을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장소의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간단한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설명을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보여줍니다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닫기</a:t>
                      </a: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2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버튼입니다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Noto Sans CJK KR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65200" y="1663700"/>
          <a:ext cx="4457700" cy="1701800"/>
        </p:xfrm>
        <a:graphic>
          <a:graphicData uri="http://schemas.openxmlformats.org/drawingml/2006/table">
            <a:tbl>
              <a:tblPr/>
              <a:tblGrid>
                <a:gridCol w="939800"/>
                <a:gridCol w="3530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시스템명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리코트립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25.01.31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이형구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Noto Sans CJK KR Medium"/>
                        </a:rPr>
                        <a:t>화면명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팝업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4300" y="1117600"/>
            <a:ext cx="419100" cy="40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57400" y="952500"/>
            <a:ext cx="227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Noto Sans CJK KR Medium"/>
              </a:rPr>
              <a:t>Contents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33500" y="3505200"/>
            <a:ext cx="419100" cy="406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917700" y="3289300"/>
            <a:ext cx="3213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900" b="false" i="false" u="none" strike="noStrike" spc="-200">
                <a:solidFill>
                  <a:srgbClr val="FBFBFB"/>
                </a:solidFill>
                <a:latin typeface="Noto Sans CJK KR Medium"/>
              </a:rPr>
              <a:t>Description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28200" y="2349500"/>
            <a:ext cx="3340100" cy="6172200"/>
          </a:xfrm>
          <a:prstGeom prst="rect">
            <a:avLst/>
          </a:prstGeom>
          <a:effectLst>
            <a:outerShdw dir="2700000" dist="128552" blurRad="41722">
              <a:srgbClr val="000000">
                <a:alpha val="5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82200" y="3124200"/>
            <a:ext cx="2832100" cy="176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49000" y="7886700"/>
            <a:ext cx="723900" cy="419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82200" y="4902200"/>
            <a:ext cx="2832100" cy="1765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82200" y="6692900"/>
            <a:ext cx="2832100" cy="10795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25400" y="4851400"/>
            <a:ext cx="190500" cy="190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776200" y="48768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2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93300" y="3035300"/>
            <a:ext cx="190500" cy="190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944100" y="30607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1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18700" y="6591300"/>
            <a:ext cx="190500" cy="190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9969500" y="66294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3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60100" y="7797800"/>
            <a:ext cx="190500" cy="190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1010900" y="7823200"/>
            <a:ext cx="76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Noto Sans CJK KR Regular"/>
              </a:rPr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